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7562850" cy="10688638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54">
          <p15:clr>
            <a:srgbClr val="A4A3A4"/>
          </p15:clr>
        </p15:guide>
        <p15:guide id="2" pos="225">
          <p15:clr>
            <a:srgbClr val="A4A3A4"/>
          </p15:clr>
        </p15:guide>
        <p15:guide id="3" pos="23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 snapToObjects="1" showGuides="1">
      <p:cViewPr>
        <p:scale>
          <a:sx n="55" d="100"/>
          <a:sy n="55" d="100"/>
        </p:scale>
        <p:origin x="3552" y="656"/>
      </p:cViewPr>
      <p:guideLst>
        <p:guide orient="horz" pos="3354"/>
        <p:guide pos="225"/>
        <p:guide pos="23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7214" y="3320407"/>
            <a:ext cx="6428423" cy="2291129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34428" y="6056895"/>
            <a:ext cx="5293995" cy="27315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108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78143" y="2494016"/>
            <a:ext cx="6806565" cy="70540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742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4535084" y="668040"/>
            <a:ext cx="1407530" cy="14214405"/>
          </a:xfrm>
          <a:prstGeom prst="rect">
            <a:avLst/>
          </a:prstGeom>
        </p:spPr>
        <p:txBody>
          <a:bodyPr vert="eaVert"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12493" y="668040"/>
            <a:ext cx="4096544" cy="1421440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000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8143" y="2494016"/>
            <a:ext cx="6806565" cy="70540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390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413" y="6868441"/>
            <a:ext cx="6428423" cy="212288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97413" y="4530301"/>
            <a:ext cx="6428423" cy="233813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842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12493" y="3887003"/>
            <a:ext cx="2752037" cy="109954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190577" y="3887003"/>
            <a:ext cx="2752037" cy="109954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65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78143" y="2392573"/>
            <a:ext cx="3341572" cy="997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78143" y="3389684"/>
            <a:ext cx="3341572" cy="6158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841823" y="2392573"/>
            <a:ext cx="3342885" cy="997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841823" y="3389684"/>
            <a:ext cx="3342885" cy="6158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472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20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85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5566"/>
            <a:ext cx="2488126" cy="181113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956864" y="425567"/>
            <a:ext cx="4227843" cy="912245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78143" y="2236697"/>
            <a:ext cx="2488126" cy="73113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153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2372" y="7482047"/>
            <a:ext cx="4537710" cy="88329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482372" y="955049"/>
            <a:ext cx="4537710" cy="641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482372" y="8365344"/>
            <a:ext cx="4537710" cy="1254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93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Plakatvorlagen2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57915" cy="1068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5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2794229"/>
            <a:ext cx="7562850" cy="789138"/>
          </a:xfrm>
        </p:spPr>
        <p:txBody>
          <a:bodyPr/>
          <a:lstStyle/>
          <a:p>
            <a:r>
              <a:rPr lang="de-DE" dirty="0" err="1" smtClean="0">
                <a:solidFill>
                  <a:schemeClr val="bg1"/>
                </a:solidFill>
              </a:rPr>
              <a:t>EmergencyAlerter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77147" y="1980950"/>
            <a:ext cx="4419600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DE" sz="1400" i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IT &amp; Mobile Security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DE" sz="1400" i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Florian Mayerhofer, Michael Stifter, Arlinda </a:t>
            </a:r>
            <a:r>
              <a:rPr lang="de-DE" sz="1400" i="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Butja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de-DE" sz="1400" i="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32" y="3841116"/>
            <a:ext cx="2076469" cy="3691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386" y="6389727"/>
            <a:ext cx="2122612" cy="37735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05" y="5116257"/>
            <a:ext cx="2207963" cy="3925270"/>
          </a:xfrm>
          <a:prstGeom prst="rect">
            <a:avLst/>
          </a:prstGeom>
        </p:spPr>
      </p:pic>
      <p:sp>
        <p:nvSpPr>
          <p:cNvPr id="14" name="Titel 1"/>
          <p:cNvSpPr txBox="1">
            <a:spLocks/>
          </p:cNvSpPr>
          <p:nvPr/>
        </p:nvSpPr>
        <p:spPr>
          <a:xfrm>
            <a:off x="2599056" y="4099203"/>
            <a:ext cx="4395220" cy="51521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smtClean="0">
                <a:solidFill>
                  <a:schemeClr val="bg1"/>
                </a:solidFill>
              </a:rPr>
              <a:t>Show </a:t>
            </a:r>
            <a:r>
              <a:rPr lang="de-DE" sz="2800" dirty="0" err="1" smtClean="0">
                <a:solidFill>
                  <a:schemeClr val="bg1"/>
                </a:solidFill>
              </a:rPr>
              <a:t>nearest</a:t>
            </a:r>
            <a:r>
              <a:rPr lang="de-DE" sz="2800" dirty="0" smtClean="0">
                <a:solidFill>
                  <a:schemeClr val="bg1"/>
                </a:solidFill>
              </a:rPr>
              <a:t> Police </a:t>
            </a:r>
            <a:r>
              <a:rPr lang="de-DE" sz="2800" dirty="0" err="1" smtClean="0">
                <a:solidFill>
                  <a:schemeClr val="bg1"/>
                </a:solidFill>
              </a:rPr>
              <a:t>station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16" name="Titel 1"/>
          <p:cNvSpPr txBox="1">
            <a:spLocks/>
          </p:cNvSpPr>
          <p:nvPr/>
        </p:nvSpPr>
        <p:spPr>
          <a:xfrm>
            <a:off x="177147" y="7810514"/>
            <a:ext cx="2176153" cy="138037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smtClean="0">
                <a:solidFill>
                  <a:schemeClr val="bg1"/>
                </a:solidFill>
              </a:rPr>
              <a:t>Call Emergency </a:t>
            </a:r>
            <a:r>
              <a:rPr lang="de-DE" sz="2800" dirty="0" err="1" smtClean="0">
                <a:solidFill>
                  <a:schemeClr val="bg1"/>
                </a:solidFill>
              </a:rPr>
              <a:t>Contact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17" name="Titel 1"/>
          <p:cNvSpPr txBox="1">
            <a:spLocks/>
          </p:cNvSpPr>
          <p:nvPr/>
        </p:nvSpPr>
        <p:spPr>
          <a:xfrm>
            <a:off x="5449828" y="5229454"/>
            <a:ext cx="1625727" cy="63347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smtClean="0">
                <a:solidFill>
                  <a:schemeClr val="bg1"/>
                </a:solidFill>
              </a:rPr>
              <a:t>SMS Alert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18" name="Titel 1"/>
          <p:cNvSpPr txBox="1">
            <a:spLocks/>
          </p:cNvSpPr>
          <p:nvPr/>
        </p:nvSpPr>
        <p:spPr>
          <a:xfrm>
            <a:off x="1286687" y="9498567"/>
            <a:ext cx="3654873" cy="106229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smtClean="0">
                <a:solidFill>
                  <a:schemeClr val="bg1"/>
                </a:solidFill>
              </a:rPr>
              <a:t>Shake </a:t>
            </a:r>
            <a:r>
              <a:rPr lang="de-DE" sz="2800" dirty="0" err="1" smtClean="0">
                <a:solidFill>
                  <a:schemeClr val="bg1"/>
                </a:solidFill>
              </a:rPr>
              <a:t>phone</a:t>
            </a:r>
            <a:r>
              <a:rPr lang="de-DE" sz="2800" dirty="0" smtClean="0">
                <a:solidFill>
                  <a:schemeClr val="bg1"/>
                </a:solidFill>
              </a:rPr>
              <a:t> in </a:t>
            </a:r>
            <a:r>
              <a:rPr lang="de-DE" sz="2800" dirty="0" err="1" smtClean="0">
                <a:solidFill>
                  <a:schemeClr val="bg1"/>
                </a:solidFill>
              </a:rPr>
              <a:t>emergency</a:t>
            </a:r>
            <a:endParaRPr lang="de-DE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95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26</Words>
  <Application>Microsoft Macintosh PowerPoint</Application>
  <PresentationFormat>Custom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ＭＳ Ｐゴシック</vt:lpstr>
      <vt:lpstr>Arial</vt:lpstr>
      <vt:lpstr>Office-Design</vt:lpstr>
      <vt:lpstr>EmergencyAlerter</vt:lpstr>
    </vt:vector>
  </TitlesOfParts>
  <Company>FH JOANNEUM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Manfred Terler</dc:creator>
  <cp:lastModifiedBy>Arlinda Butja</cp:lastModifiedBy>
  <cp:revision>14</cp:revision>
  <dcterms:created xsi:type="dcterms:W3CDTF">2013-02-28T15:09:09Z</dcterms:created>
  <dcterms:modified xsi:type="dcterms:W3CDTF">2018-01-26T15:43:25Z</dcterms:modified>
</cp:coreProperties>
</file>